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  <p:sldId id="273" r:id="rId4"/>
    <p:sldId id="27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CFF"/>
    <a:srgbClr val="FF33CC"/>
    <a:srgbClr val="33CC33"/>
    <a:srgbClr val="666633"/>
    <a:srgbClr val="CC9900"/>
    <a:srgbClr val="FFFF99"/>
    <a:srgbClr val="CCCCFF"/>
    <a:srgbClr val="99CC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70" d="100"/>
          <a:sy n="70" d="100"/>
        </p:scale>
        <p:origin x="78" y="5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Copyright©2020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角丸四角形 9"/>
          <p:cNvSpPr/>
          <p:nvPr/>
        </p:nvSpPr>
        <p:spPr>
          <a:xfrm>
            <a:off x="1496616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3080792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4664968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249144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7833320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ホームベース 19"/>
          <p:cNvSpPr/>
          <p:nvPr/>
        </p:nvSpPr>
        <p:spPr>
          <a:xfrm>
            <a:off x="7833320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000099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2020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416496" y="1628800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項目１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416496" y="2828933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項目２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416496" y="4029066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項目３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416496" y="5229200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項目４</a:t>
            </a:r>
          </a:p>
        </p:txBody>
      </p:sp>
      <p:sp>
        <p:nvSpPr>
          <p:cNvPr id="39" name="ホームベース 38"/>
          <p:cNvSpPr/>
          <p:nvPr/>
        </p:nvSpPr>
        <p:spPr>
          <a:xfrm>
            <a:off x="6249144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000099">
              <a:alpha val="8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2019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0" name="ホームベース 39"/>
          <p:cNvSpPr/>
          <p:nvPr/>
        </p:nvSpPr>
        <p:spPr>
          <a:xfrm>
            <a:off x="4664968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000099">
              <a:alpha val="6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2018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1" name="ホームベース 40"/>
          <p:cNvSpPr/>
          <p:nvPr/>
        </p:nvSpPr>
        <p:spPr>
          <a:xfrm>
            <a:off x="3084966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000099">
              <a:alpha val="4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2017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2" name="ホームベース 41"/>
          <p:cNvSpPr/>
          <p:nvPr/>
        </p:nvSpPr>
        <p:spPr>
          <a:xfrm>
            <a:off x="1496616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000099">
              <a:alpha val="2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2016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47778" y="1808820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●発売開始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94816" y="205504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377825" y="3008073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●発売開始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124863" y="3254294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892730" y="4410745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●発売開始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182572" y="4656966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540587" y="5646277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●発売予定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356705" y="3281886"/>
            <a:ext cx="9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</a:t>
            </a:r>
            <a:r>
              <a:rPr kumimoji="1" lang="en-US" altLang="ja-JP" sz="1000" dirty="0">
                <a:latin typeface="+mj-ea"/>
                <a:ea typeface="+mj-ea"/>
              </a:rPr>
              <a:t>1</a:t>
            </a:r>
            <a:r>
              <a:rPr kumimoji="1" lang="ja-JP" altLang="en-US" sz="1000" dirty="0">
                <a:latin typeface="+mj-ea"/>
                <a:ea typeface="+mj-ea"/>
              </a:rPr>
              <a:t>万本販売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932417" y="2376363"/>
            <a:ext cx="9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</a:t>
            </a:r>
            <a:r>
              <a:rPr kumimoji="1" lang="en-US" altLang="ja-JP" sz="1000" dirty="0">
                <a:latin typeface="+mj-ea"/>
                <a:ea typeface="+mj-ea"/>
              </a:rPr>
              <a:t>1</a:t>
            </a:r>
            <a:r>
              <a:rPr kumimoji="1" lang="ja-JP" altLang="en-US" sz="1000" dirty="0">
                <a:latin typeface="+mj-ea"/>
                <a:ea typeface="+mj-ea"/>
              </a:rPr>
              <a:t>万本販売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588936" y="205504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826537" y="2376363"/>
            <a:ext cx="9861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</a:t>
            </a:r>
            <a:r>
              <a:rPr kumimoji="1" lang="en-US" altLang="ja-JP" sz="1000" dirty="0">
                <a:latin typeface="+mj-ea"/>
                <a:ea typeface="+mj-ea"/>
              </a:rPr>
              <a:t>10</a:t>
            </a:r>
            <a:r>
              <a:rPr kumimoji="1" lang="ja-JP" altLang="en-US" sz="1000" dirty="0">
                <a:latin typeface="+mj-ea"/>
                <a:ea typeface="+mj-ea"/>
              </a:rPr>
              <a:t>万本販売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372687" y="5769387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●開発開始</a:t>
            </a:r>
          </a:p>
        </p:txBody>
      </p:sp>
    </p:spTree>
    <p:extLst>
      <p:ext uri="{BB962C8B-B14F-4D97-AF65-F5344CB8AC3E}">
        <p14:creationId xmlns:p14="http://schemas.microsoft.com/office/powerpoint/2010/main" val="381046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角丸四角形 9"/>
          <p:cNvSpPr/>
          <p:nvPr/>
        </p:nvSpPr>
        <p:spPr>
          <a:xfrm>
            <a:off x="1496616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33CC3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3080792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33CC3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4664968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33CC3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249144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33CC3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7833320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ホームベース 19"/>
          <p:cNvSpPr/>
          <p:nvPr/>
        </p:nvSpPr>
        <p:spPr>
          <a:xfrm>
            <a:off x="7833320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00B05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2020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416496" y="1628800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項目１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416496" y="2828933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項目２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416496" y="4029066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項目３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416496" y="5229200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項目４</a:t>
            </a:r>
          </a:p>
        </p:txBody>
      </p:sp>
      <p:sp>
        <p:nvSpPr>
          <p:cNvPr id="39" name="ホームベース 38"/>
          <p:cNvSpPr/>
          <p:nvPr/>
        </p:nvSpPr>
        <p:spPr>
          <a:xfrm>
            <a:off x="6249144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00B050">
              <a:alpha val="8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2019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0" name="ホームベース 39"/>
          <p:cNvSpPr/>
          <p:nvPr/>
        </p:nvSpPr>
        <p:spPr>
          <a:xfrm>
            <a:off x="4664968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00B050">
              <a:alpha val="6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2018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1" name="ホームベース 40"/>
          <p:cNvSpPr/>
          <p:nvPr/>
        </p:nvSpPr>
        <p:spPr>
          <a:xfrm>
            <a:off x="3084966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00B050">
              <a:alpha val="4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2017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2" name="ホームベース 41"/>
          <p:cNvSpPr/>
          <p:nvPr/>
        </p:nvSpPr>
        <p:spPr>
          <a:xfrm>
            <a:off x="1496616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00B050">
              <a:alpha val="2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2016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47778" y="1808820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●発売開始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94816" y="205504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377825" y="3008073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●発売開始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124863" y="3254294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892730" y="4410745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●発売開始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182572" y="4656966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540587" y="5646277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●発売予定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356705" y="3281886"/>
            <a:ext cx="9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</a:t>
            </a:r>
            <a:r>
              <a:rPr kumimoji="1" lang="en-US" altLang="ja-JP" sz="1000" dirty="0">
                <a:latin typeface="+mj-ea"/>
                <a:ea typeface="+mj-ea"/>
              </a:rPr>
              <a:t>1</a:t>
            </a:r>
            <a:r>
              <a:rPr kumimoji="1" lang="ja-JP" altLang="en-US" sz="1000" dirty="0">
                <a:latin typeface="+mj-ea"/>
                <a:ea typeface="+mj-ea"/>
              </a:rPr>
              <a:t>万本販売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932417" y="2376363"/>
            <a:ext cx="9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</a:t>
            </a:r>
            <a:r>
              <a:rPr kumimoji="1" lang="en-US" altLang="ja-JP" sz="1000" dirty="0">
                <a:latin typeface="+mj-ea"/>
                <a:ea typeface="+mj-ea"/>
              </a:rPr>
              <a:t>1</a:t>
            </a:r>
            <a:r>
              <a:rPr kumimoji="1" lang="ja-JP" altLang="en-US" sz="1000" dirty="0">
                <a:latin typeface="+mj-ea"/>
                <a:ea typeface="+mj-ea"/>
              </a:rPr>
              <a:t>万本販売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588936" y="205504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826537" y="2376363"/>
            <a:ext cx="9861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</a:t>
            </a:r>
            <a:r>
              <a:rPr kumimoji="1" lang="en-US" altLang="ja-JP" sz="1000" dirty="0">
                <a:latin typeface="+mj-ea"/>
                <a:ea typeface="+mj-ea"/>
              </a:rPr>
              <a:t>10</a:t>
            </a:r>
            <a:r>
              <a:rPr kumimoji="1" lang="ja-JP" altLang="en-US" sz="1000" dirty="0">
                <a:latin typeface="+mj-ea"/>
                <a:ea typeface="+mj-ea"/>
              </a:rPr>
              <a:t>万本販売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372687" y="5769387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●開発開始</a:t>
            </a:r>
          </a:p>
        </p:txBody>
      </p:sp>
    </p:spTree>
    <p:extLst>
      <p:ext uri="{BB962C8B-B14F-4D97-AF65-F5344CB8AC3E}">
        <p14:creationId xmlns:p14="http://schemas.microsoft.com/office/powerpoint/2010/main" val="3873387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角丸四角形 9"/>
          <p:cNvSpPr/>
          <p:nvPr/>
        </p:nvSpPr>
        <p:spPr>
          <a:xfrm>
            <a:off x="1496616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FFCC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3080792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FFCC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4664968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FFCC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249144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FFCC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7833320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ホームベース 19"/>
          <p:cNvSpPr/>
          <p:nvPr/>
        </p:nvSpPr>
        <p:spPr>
          <a:xfrm>
            <a:off x="7833320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FF33CC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2020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416496" y="1628800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項目１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416496" y="2828933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項目２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416496" y="4029066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項目３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416496" y="5229200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項目４</a:t>
            </a:r>
          </a:p>
        </p:txBody>
      </p:sp>
      <p:sp>
        <p:nvSpPr>
          <p:cNvPr id="39" name="ホームベース 38"/>
          <p:cNvSpPr/>
          <p:nvPr/>
        </p:nvSpPr>
        <p:spPr>
          <a:xfrm>
            <a:off x="6249144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FF33CC">
              <a:alpha val="8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2019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0" name="ホームベース 39"/>
          <p:cNvSpPr/>
          <p:nvPr/>
        </p:nvSpPr>
        <p:spPr>
          <a:xfrm>
            <a:off x="4664968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FF33CC">
              <a:alpha val="6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2018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1" name="ホームベース 40"/>
          <p:cNvSpPr/>
          <p:nvPr/>
        </p:nvSpPr>
        <p:spPr>
          <a:xfrm>
            <a:off x="3084966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FF33CC">
              <a:alpha val="4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2017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2" name="ホームベース 41"/>
          <p:cNvSpPr/>
          <p:nvPr/>
        </p:nvSpPr>
        <p:spPr>
          <a:xfrm>
            <a:off x="1496616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FF33CC">
              <a:alpha val="2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2016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47778" y="1808820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●発売開始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94816" y="205504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377825" y="3008073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●発売開始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124863" y="3254294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892730" y="4410745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●発売開始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182572" y="4656966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540587" y="5646277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●発売予定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356705" y="3281886"/>
            <a:ext cx="9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</a:t>
            </a:r>
            <a:r>
              <a:rPr kumimoji="1" lang="en-US" altLang="ja-JP" sz="1000" dirty="0">
                <a:latin typeface="+mj-ea"/>
                <a:ea typeface="+mj-ea"/>
              </a:rPr>
              <a:t>1</a:t>
            </a:r>
            <a:r>
              <a:rPr kumimoji="1" lang="ja-JP" altLang="en-US" sz="1000" dirty="0">
                <a:latin typeface="+mj-ea"/>
                <a:ea typeface="+mj-ea"/>
              </a:rPr>
              <a:t>万本販売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932417" y="2376363"/>
            <a:ext cx="9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</a:t>
            </a:r>
            <a:r>
              <a:rPr kumimoji="1" lang="en-US" altLang="ja-JP" sz="1000" dirty="0">
                <a:latin typeface="+mj-ea"/>
                <a:ea typeface="+mj-ea"/>
              </a:rPr>
              <a:t>1</a:t>
            </a:r>
            <a:r>
              <a:rPr kumimoji="1" lang="ja-JP" altLang="en-US" sz="1000" dirty="0">
                <a:latin typeface="+mj-ea"/>
                <a:ea typeface="+mj-ea"/>
              </a:rPr>
              <a:t>万本販売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588936" y="205504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826537" y="2376363"/>
            <a:ext cx="9861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</a:t>
            </a:r>
            <a:r>
              <a:rPr kumimoji="1" lang="en-US" altLang="ja-JP" sz="1000" dirty="0">
                <a:latin typeface="+mj-ea"/>
                <a:ea typeface="+mj-ea"/>
              </a:rPr>
              <a:t>10</a:t>
            </a:r>
            <a:r>
              <a:rPr kumimoji="1" lang="ja-JP" altLang="en-US" sz="1000" dirty="0">
                <a:latin typeface="+mj-ea"/>
                <a:ea typeface="+mj-ea"/>
              </a:rPr>
              <a:t>万本販売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372687" y="5769387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●開発開始</a:t>
            </a:r>
          </a:p>
        </p:txBody>
      </p:sp>
    </p:spTree>
    <p:extLst>
      <p:ext uri="{BB962C8B-B14F-4D97-AF65-F5344CB8AC3E}">
        <p14:creationId xmlns:p14="http://schemas.microsoft.com/office/powerpoint/2010/main" val="762092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角丸四角形 9"/>
          <p:cNvSpPr/>
          <p:nvPr/>
        </p:nvSpPr>
        <p:spPr>
          <a:xfrm>
            <a:off x="1496616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3080792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4664968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FFC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249144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7833320" y="1628800"/>
            <a:ext cx="1584176" cy="4752528"/>
          </a:xfrm>
          <a:prstGeom prst="roundRect">
            <a:avLst>
              <a:gd name="adj" fmla="val 907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ホームベース 19"/>
          <p:cNvSpPr/>
          <p:nvPr/>
        </p:nvSpPr>
        <p:spPr>
          <a:xfrm>
            <a:off x="7833320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FF33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2020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416496" y="1628800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項目１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416496" y="2828933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項目２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416496" y="4029066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項目３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416496" y="5229200"/>
            <a:ext cx="9217024" cy="1152128"/>
          </a:xfrm>
          <a:prstGeom prst="roundRect">
            <a:avLst>
              <a:gd name="adj" fmla="val 11446"/>
            </a:avLst>
          </a:prstGeom>
          <a:noFill/>
          <a:ln w="127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</a:rPr>
              <a:t>項目４</a:t>
            </a:r>
          </a:p>
        </p:txBody>
      </p:sp>
      <p:sp>
        <p:nvSpPr>
          <p:cNvPr id="39" name="ホームベース 38"/>
          <p:cNvSpPr/>
          <p:nvPr/>
        </p:nvSpPr>
        <p:spPr>
          <a:xfrm>
            <a:off x="6249144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FF3300">
              <a:alpha val="8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2019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0" name="ホームベース 39"/>
          <p:cNvSpPr/>
          <p:nvPr/>
        </p:nvSpPr>
        <p:spPr>
          <a:xfrm>
            <a:off x="4664968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FF3300">
              <a:alpha val="6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2018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1" name="ホームベース 40"/>
          <p:cNvSpPr/>
          <p:nvPr/>
        </p:nvSpPr>
        <p:spPr>
          <a:xfrm>
            <a:off x="3084966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FF3300">
              <a:alpha val="4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2017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2" name="ホームベース 41"/>
          <p:cNvSpPr/>
          <p:nvPr/>
        </p:nvSpPr>
        <p:spPr>
          <a:xfrm>
            <a:off x="1496616" y="908720"/>
            <a:ext cx="1728192" cy="720080"/>
          </a:xfrm>
          <a:prstGeom prst="homePlate">
            <a:avLst>
              <a:gd name="adj" fmla="val 34962"/>
            </a:avLst>
          </a:prstGeom>
          <a:solidFill>
            <a:srgbClr val="FF3300">
              <a:alpha val="2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latin typeface="メイリオ" pitchFamily="50" charset="-128"/>
                <a:ea typeface="メイリオ" pitchFamily="50" charset="-128"/>
              </a:rPr>
              <a:t>2016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47778" y="1808820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●発売開始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94816" y="205504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377825" y="3008073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●発売開始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124863" y="3254294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892730" y="4410745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●発売開始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182572" y="4656966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540587" y="5646277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●発売予定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356705" y="3281886"/>
            <a:ext cx="9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</a:t>
            </a:r>
            <a:r>
              <a:rPr kumimoji="1" lang="en-US" altLang="ja-JP" sz="1000" dirty="0">
                <a:latin typeface="+mj-ea"/>
                <a:ea typeface="+mj-ea"/>
              </a:rPr>
              <a:t>1</a:t>
            </a:r>
            <a:r>
              <a:rPr kumimoji="1" lang="ja-JP" altLang="en-US" sz="1000" dirty="0">
                <a:latin typeface="+mj-ea"/>
                <a:ea typeface="+mj-ea"/>
              </a:rPr>
              <a:t>万本販売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932417" y="2376363"/>
            <a:ext cx="9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</a:t>
            </a:r>
            <a:r>
              <a:rPr kumimoji="1" lang="en-US" altLang="ja-JP" sz="1000" dirty="0">
                <a:latin typeface="+mj-ea"/>
                <a:ea typeface="+mj-ea"/>
              </a:rPr>
              <a:t>1</a:t>
            </a:r>
            <a:r>
              <a:rPr kumimoji="1" lang="ja-JP" altLang="en-US" sz="1000" dirty="0">
                <a:latin typeface="+mj-ea"/>
                <a:ea typeface="+mj-ea"/>
              </a:rPr>
              <a:t>万本販売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588936" y="205504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●モデルチェンジ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826537" y="2376363"/>
            <a:ext cx="9861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</a:t>
            </a:r>
            <a:r>
              <a:rPr kumimoji="1" lang="en-US" altLang="ja-JP" sz="1000" dirty="0">
                <a:latin typeface="+mj-ea"/>
                <a:ea typeface="+mj-ea"/>
              </a:rPr>
              <a:t>10</a:t>
            </a:r>
            <a:r>
              <a:rPr kumimoji="1" lang="ja-JP" altLang="en-US" sz="1000" dirty="0">
                <a:latin typeface="+mj-ea"/>
                <a:ea typeface="+mj-ea"/>
              </a:rPr>
              <a:t>万本販売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372687" y="5769387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+mj-ea"/>
                <a:ea typeface="+mj-ea"/>
              </a:rPr>
              <a:t>●開発開始</a:t>
            </a:r>
          </a:p>
        </p:txBody>
      </p:sp>
    </p:spTree>
    <p:extLst>
      <p:ext uri="{BB962C8B-B14F-4D97-AF65-F5344CB8AC3E}">
        <p14:creationId xmlns:p14="http://schemas.microsoft.com/office/powerpoint/2010/main" val="21388025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</Words>
  <Application>Microsoft Office PowerPoint</Application>
  <PresentationFormat>A4 210 x 297 mm</PresentationFormat>
  <Paragraphs>84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pptx185_5年用のロードマップのテンプレート2</dc:title>
  <dc:subject>pptx185_5年用のロードマップのテンプレート2</dc:subject>
  <dc:creator>digipot.net</dc:creator>
  <cp:lastModifiedBy/>
  <cp:revision>1</cp:revision>
  <dcterms:created xsi:type="dcterms:W3CDTF">2014-05-08T07:12:24Z</dcterms:created>
  <dcterms:modified xsi:type="dcterms:W3CDTF">2019-01-15T16:22:34Z</dcterms:modified>
  <cp:category/>
  <cp:version>1</cp:version>
</cp:coreProperties>
</file>